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521" r:id="rId3"/>
    <p:sldId id="269" r:id="rId4"/>
    <p:sldId id="267" r:id="rId5"/>
    <p:sldId id="268" r:id="rId6"/>
    <p:sldId id="256" r:id="rId7"/>
    <p:sldId id="257" r:id="rId8"/>
    <p:sldId id="258" r:id="rId9"/>
    <p:sldId id="259" r:id="rId10"/>
    <p:sldId id="260" r:id="rId11"/>
    <p:sldId id="263" r:id="rId12"/>
    <p:sldId id="264" r:id="rId13"/>
    <p:sldId id="265" r:id="rId14"/>
    <p:sldId id="261" r:id="rId15"/>
    <p:sldId id="262" r:id="rId16"/>
    <p:sldId id="266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4CD64-8369-4067-BAA2-0A0CE336CA6A}" v="14" dt="2021-08-09T23:19:05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0894CD64-8369-4067-BAA2-0A0CE336CA6A}"/>
    <pc:docChg chg="custSel addSld modSld modMainMaster">
      <pc:chgData name="Nasil Phạm" userId="72956dafe1aa49c0" providerId="LiveId" clId="{0894CD64-8369-4067-BAA2-0A0CE336CA6A}" dt="2021-08-09T23:20:15.157" v="54" actId="1076"/>
      <pc:docMkLst>
        <pc:docMk/>
      </pc:docMkLst>
      <pc:sldChg chg="modSp">
        <pc:chgData name="Nasil Phạm" userId="72956dafe1aa49c0" providerId="LiveId" clId="{0894CD64-8369-4067-BAA2-0A0CE336CA6A}" dt="2021-08-09T23:18:03.357" v="23" actId="1076"/>
        <pc:sldMkLst>
          <pc:docMk/>
          <pc:sldMk cId="4281690253" sldId="256"/>
        </pc:sldMkLst>
        <pc:picChg chg="mod">
          <ac:chgData name="Nasil Phạm" userId="72956dafe1aa49c0" providerId="LiveId" clId="{0894CD64-8369-4067-BAA2-0A0CE336CA6A}" dt="2021-08-09T23:18:03.357" v="23" actId="1076"/>
          <ac:picMkLst>
            <pc:docMk/>
            <pc:sldMk cId="4281690253" sldId="256"/>
            <ac:picMk id="1028" creationId="{00000000-0000-0000-0000-000000000000}"/>
          </ac:picMkLst>
        </pc:picChg>
      </pc:sldChg>
      <pc:sldChg chg="modSp">
        <pc:chgData name="Nasil Phạm" userId="72956dafe1aa49c0" providerId="LiveId" clId="{0894CD64-8369-4067-BAA2-0A0CE336CA6A}" dt="2021-08-09T23:18:08.589" v="26" actId="1076"/>
        <pc:sldMkLst>
          <pc:docMk/>
          <pc:sldMk cId="1504529579" sldId="257"/>
        </pc:sldMkLst>
        <pc:picChg chg="mod">
          <ac:chgData name="Nasil Phạm" userId="72956dafe1aa49c0" providerId="LiveId" clId="{0894CD64-8369-4067-BAA2-0A0CE336CA6A}" dt="2021-08-09T23:18:08.589" v="26" actId="1076"/>
          <ac:picMkLst>
            <pc:docMk/>
            <pc:sldMk cId="1504529579" sldId="257"/>
            <ac:picMk id="1026" creationId="{00000000-0000-0000-0000-000000000000}"/>
          </ac:picMkLst>
        </pc:picChg>
      </pc:sldChg>
      <pc:sldChg chg="modSp mod">
        <pc:chgData name="Nasil Phạm" userId="72956dafe1aa49c0" providerId="LiveId" clId="{0894CD64-8369-4067-BAA2-0A0CE336CA6A}" dt="2021-08-09T23:18:40.549" v="31" actId="1076"/>
        <pc:sldMkLst>
          <pc:docMk/>
          <pc:sldMk cId="3361150753" sldId="258"/>
        </pc:sldMkLst>
        <pc:spChg chg="mod">
          <ac:chgData name="Nasil Phạm" userId="72956dafe1aa49c0" providerId="LiveId" clId="{0894CD64-8369-4067-BAA2-0A0CE336CA6A}" dt="2021-08-09T23:18:23.334" v="28" actId="1076"/>
          <ac:spMkLst>
            <pc:docMk/>
            <pc:sldMk cId="3361150753" sldId="258"/>
            <ac:spMk id="4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8:29.315" v="29" actId="404"/>
          <ac:spMkLst>
            <pc:docMk/>
            <pc:sldMk cId="3361150753" sldId="258"/>
            <ac:spMk id="5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8:23.334" v="28" actId="1076"/>
          <ac:spMkLst>
            <pc:docMk/>
            <pc:sldMk cId="3361150753" sldId="258"/>
            <ac:spMk id="6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8:40.549" v="31" actId="1076"/>
          <ac:spMkLst>
            <pc:docMk/>
            <pc:sldMk cId="3361150753" sldId="258"/>
            <ac:spMk id="7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8:40.549" v="31" actId="1076"/>
          <ac:spMkLst>
            <pc:docMk/>
            <pc:sldMk cId="3361150753" sldId="258"/>
            <ac:spMk id="8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8:23.334" v="28" actId="1076"/>
          <ac:spMkLst>
            <pc:docMk/>
            <pc:sldMk cId="3361150753" sldId="258"/>
            <ac:spMk id="9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8:40.549" v="31" actId="1076"/>
          <ac:spMkLst>
            <pc:docMk/>
            <pc:sldMk cId="3361150753" sldId="258"/>
            <ac:spMk id="10" creationId="{00000000-0000-0000-0000-000000000000}"/>
          </ac:spMkLst>
        </pc:spChg>
        <pc:picChg chg="mod">
          <ac:chgData name="Nasil Phạm" userId="72956dafe1aa49c0" providerId="LiveId" clId="{0894CD64-8369-4067-BAA2-0A0CE336CA6A}" dt="2021-08-09T23:18:23.334" v="28" actId="1076"/>
          <ac:picMkLst>
            <pc:docMk/>
            <pc:sldMk cId="3361150753" sldId="258"/>
            <ac:picMk id="2" creationId="{00000000-0000-0000-0000-000000000000}"/>
          </ac:picMkLst>
        </pc:picChg>
        <pc:picChg chg="mod">
          <ac:chgData name="Nasil Phạm" userId="72956dafe1aa49c0" providerId="LiveId" clId="{0894CD64-8369-4067-BAA2-0A0CE336CA6A}" dt="2021-08-09T23:18:36.557" v="30" actId="1076"/>
          <ac:picMkLst>
            <pc:docMk/>
            <pc:sldMk cId="3361150753" sldId="258"/>
            <ac:picMk id="3" creationId="{00000000-0000-0000-0000-000000000000}"/>
          </ac:picMkLst>
        </pc:picChg>
      </pc:sldChg>
      <pc:sldChg chg="modSp mod">
        <pc:chgData name="Nasil Phạm" userId="72956dafe1aa49c0" providerId="LiveId" clId="{0894CD64-8369-4067-BAA2-0A0CE336CA6A}" dt="2021-08-09T23:18:54.333" v="33" actId="1076"/>
        <pc:sldMkLst>
          <pc:docMk/>
          <pc:sldMk cId="2430033934" sldId="259"/>
        </pc:sldMkLst>
        <pc:spChg chg="mod">
          <ac:chgData name="Nasil Phạm" userId="72956dafe1aa49c0" providerId="LiveId" clId="{0894CD64-8369-4067-BAA2-0A0CE336CA6A}" dt="2021-08-09T23:18:54.333" v="33" actId="1076"/>
          <ac:spMkLst>
            <pc:docMk/>
            <pc:sldMk cId="2430033934" sldId="259"/>
            <ac:spMk id="5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8:54.333" v="33" actId="1076"/>
          <ac:spMkLst>
            <pc:docMk/>
            <pc:sldMk cId="2430033934" sldId="259"/>
            <ac:spMk id="7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8:54.333" v="33" actId="1076"/>
          <ac:spMkLst>
            <pc:docMk/>
            <pc:sldMk cId="2430033934" sldId="259"/>
            <ac:spMk id="8" creationId="{00000000-0000-0000-0000-000000000000}"/>
          </ac:spMkLst>
        </pc:spChg>
        <pc:picChg chg="mod">
          <ac:chgData name="Nasil Phạm" userId="72956dafe1aa49c0" providerId="LiveId" clId="{0894CD64-8369-4067-BAA2-0A0CE336CA6A}" dt="2021-08-09T23:18:46.397" v="32" actId="1076"/>
          <ac:picMkLst>
            <pc:docMk/>
            <pc:sldMk cId="2430033934" sldId="259"/>
            <ac:picMk id="3" creationId="{00000000-0000-0000-0000-000000000000}"/>
          </ac:picMkLst>
        </pc:picChg>
      </pc:sldChg>
      <pc:sldChg chg="modSp mod">
        <pc:chgData name="Nasil Phạm" userId="72956dafe1aa49c0" providerId="LiveId" clId="{0894CD64-8369-4067-BAA2-0A0CE336CA6A}" dt="2021-08-09T23:19:37.045" v="42" actId="1076"/>
        <pc:sldMkLst>
          <pc:docMk/>
          <pc:sldMk cId="1788472354" sldId="261"/>
        </pc:sldMkLst>
        <pc:spChg chg="mod">
          <ac:chgData name="Nasil Phạm" userId="72956dafe1aa49c0" providerId="LiveId" clId="{0894CD64-8369-4067-BAA2-0A0CE336CA6A}" dt="2021-08-09T23:19:26.421" v="38" actId="1076"/>
          <ac:spMkLst>
            <pc:docMk/>
            <pc:sldMk cId="1788472354" sldId="261"/>
            <ac:spMk id="3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9:29.797" v="39" actId="1076"/>
          <ac:spMkLst>
            <pc:docMk/>
            <pc:sldMk cId="1788472354" sldId="261"/>
            <ac:spMk id="4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9:31.757" v="40" actId="1076"/>
          <ac:spMkLst>
            <pc:docMk/>
            <pc:sldMk cId="1788472354" sldId="261"/>
            <ac:spMk id="5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9:33.877" v="41" actId="1076"/>
          <ac:spMkLst>
            <pc:docMk/>
            <pc:sldMk cId="1788472354" sldId="261"/>
            <ac:spMk id="6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9:37.045" v="42" actId="1076"/>
          <ac:spMkLst>
            <pc:docMk/>
            <pc:sldMk cId="1788472354" sldId="261"/>
            <ac:spMk id="7" creationId="{00000000-0000-0000-0000-000000000000}"/>
          </ac:spMkLst>
        </pc:spChg>
        <pc:spChg chg="mod">
          <ac:chgData name="Nasil Phạm" userId="72956dafe1aa49c0" providerId="LiveId" clId="{0894CD64-8369-4067-BAA2-0A0CE336CA6A}" dt="2021-08-09T23:19:21.390" v="37" actId="404"/>
          <ac:spMkLst>
            <pc:docMk/>
            <pc:sldMk cId="1788472354" sldId="261"/>
            <ac:spMk id="8" creationId="{00000000-0000-0000-0000-000000000000}"/>
          </ac:spMkLst>
        </pc:spChg>
      </pc:sldChg>
      <pc:sldChg chg="modSp">
        <pc:chgData name="Nasil Phạm" userId="72956dafe1aa49c0" providerId="LiveId" clId="{0894CD64-8369-4067-BAA2-0A0CE336CA6A}" dt="2021-08-09T23:19:05.285" v="35" actId="1076"/>
        <pc:sldMkLst>
          <pc:docMk/>
          <pc:sldMk cId="3319511376" sldId="264"/>
        </pc:sldMkLst>
        <pc:picChg chg="mod">
          <ac:chgData name="Nasil Phạm" userId="72956dafe1aa49c0" providerId="LiveId" clId="{0894CD64-8369-4067-BAA2-0A0CE336CA6A}" dt="2021-08-09T23:19:05.285" v="35" actId="1076"/>
          <ac:picMkLst>
            <pc:docMk/>
            <pc:sldMk cId="3319511376" sldId="264"/>
            <ac:picMk id="1026" creationId="{00000000-0000-0000-0000-000000000000}"/>
          </ac:picMkLst>
        </pc:picChg>
      </pc:sldChg>
      <pc:sldChg chg="addSp delSp modSp mod">
        <pc:chgData name="Nasil Phạm" userId="72956dafe1aa49c0" providerId="LiveId" clId="{0894CD64-8369-4067-BAA2-0A0CE336CA6A}" dt="2021-08-09T23:19:51.469" v="43" actId="1076"/>
        <pc:sldMkLst>
          <pc:docMk/>
          <pc:sldMk cId="1065606768" sldId="271"/>
        </pc:sldMkLst>
        <pc:spChg chg="mod">
          <ac:chgData name="Nasil Phạm" userId="72956dafe1aa49c0" providerId="LiveId" clId="{0894CD64-8369-4067-BAA2-0A0CE336CA6A}" dt="2021-08-09T23:19:51.469" v="43" actId="1076"/>
          <ac:spMkLst>
            <pc:docMk/>
            <pc:sldMk cId="1065606768" sldId="271"/>
            <ac:spMk id="3" creationId="{00000000-0000-0000-0000-000000000000}"/>
          </ac:spMkLst>
        </pc:spChg>
        <pc:spChg chg="add del mod">
          <ac:chgData name="Nasil Phạm" userId="72956dafe1aa49c0" providerId="LiveId" clId="{0894CD64-8369-4067-BAA2-0A0CE336CA6A}" dt="2021-08-09T09:27:51.569" v="1"/>
          <ac:spMkLst>
            <pc:docMk/>
            <pc:sldMk cId="1065606768" sldId="271"/>
            <ac:spMk id="5" creationId="{70499134-C41F-4B86-B1CA-3331F0B63237}"/>
          </ac:spMkLst>
        </pc:spChg>
        <pc:picChg chg="add del mod">
          <ac:chgData name="Nasil Phạm" userId="72956dafe1aa49c0" providerId="LiveId" clId="{0894CD64-8369-4067-BAA2-0A0CE336CA6A}" dt="2021-08-09T09:27:51.569" v="1"/>
          <ac:picMkLst>
            <pc:docMk/>
            <pc:sldMk cId="1065606768" sldId="271"/>
            <ac:picMk id="4" creationId="{08623F8F-AA45-4F1B-9262-24480A727440}"/>
          </ac:picMkLst>
        </pc:picChg>
        <pc:picChg chg="add del mod">
          <ac:chgData name="Nasil Phạm" userId="72956dafe1aa49c0" providerId="LiveId" clId="{0894CD64-8369-4067-BAA2-0A0CE336CA6A}" dt="2021-08-09T09:27:51.569" v="1"/>
          <ac:picMkLst>
            <pc:docMk/>
            <pc:sldMk cId="1065606768" sldId="271"/>
            <ac:picMk id="6" creationId="{53CD4F88-5F7E-4D36-A802-A8863CFA48DC}"/>
          </ac:picMkLst>
        </pc:picChg>
      </pc:sldChg>
      <pc:sldChg chg="delSp modSp add mod">
        <pc:chgData name="Nasil Phạm" userId="72956dafe1aa49c0" providerId="LiveId" clId="{0894CD64-8369-4067-BAA2-0A0CE336CA6A}" dt="2021-08-09T23:20:15.157" v="54" actId="1076"/>
        <pc:sldMkLst>
          <pc:docMk/>
          <pc:sldMk cId="822077034" sldId="297"/>
        </pc:sldMkLst>
        <pc:spChg chg="del">
          <ac:chgData name="Nasil Phạm" userId="72956dafe1aa49c0" providerId="LiveId" clId="{0894CD64-8369-4067-BAA2-0A0CE336CA6A}" dt="2021-08-09T23:19:56.146" v="45" actId="478"/>
          <ac:spMkLst>
            <pc:docMk/>
            <pc:sldMk cId="822077034" sldId="297"/>
            <ac:spMk id="2" creationId="{48624BDA-CC39-4424-8D88-C1B8728E5BBD}"/>
          </ac:spMkLst>
        </pc:spChg>
        <pc:spChg chg="del">
          <ac:chgData name="Nasil Phạm" userId="72956dafe1aa49c0" providerId="LiveId" clId="{0894CD64-8369-4067-BAA2-0A0CE336CA6A}" dt="2021-08-09T23:19:57.691" v="46" actId="478"/>
          <ac:spMkLst>
            <pc:docMk/>
            <pc:sldMk cId="822077034" sldId="297"/>
            <ac:spMk id="3" creationId="{7D79A46F-A062-4436-B2FA-4EAAA6BAAF1F}"/>
          </ac:spMkLst>
        </pc:spChg>
        <pc:spChg chg="mod">
          <ac:chgData name="Nasil Phạm" userId="72956dafe1aa49c0" providerId="LiveId" clId="{0894CD64-8369-4067-BAA2-0A0CE336CA6A}" dt="2021-08-09T23:20:04.349" v="49" actId="14100"/>
          <ac:spMkLst>
            <pc:docMk/>
            <pc:sldMk cId="822077034" sldId="297"/>
            <ac:spMk id="6" creationId="{C34320A9-E5E5-4847-9695-F9F8947EEDB2}"/>
          </ac:spMkLst>
        </pc:spChg>
        <pc:spChg chg="mod">
          <ac:chgData name="Nasil Phạm" userId="72956dafe1aa49c0" providerId="LiveId" clId="{0894CD64-8369-4067-BAA2-0A0CE336CA6A}" dt="2021-08-09T23:20:07.157" v="50" actId="1076"/>
          <ac:spMkLst>
            <pc:docMk/>
            <pc:sldMk cId="822077034" sldId="297"/>
            <ac:spMk id="7" creationId="{DDE95E73-761A-4873-8A9F-E404E05229D8}"/>
          </ac:spMkLst>
        </pc:spChg>
        <pc:spChg chg="mod">
          <ac:chgData name="Nasil Phạm" userId="72956dafe1aa49c0" providerId="LiveId" clId="{0894CD64-8369-4067-BAA2-0A0CE336CA6A}" dt="2021-08-09T23:20:15.157" v="54" actId="1076"/>
          <ac:spMkLst>
            <pc:docMk/>
            <pc:sldMk cId="822077034" sldId="297"/>
            <ac:spMk id="8" creationId="{6FBC0567-12BD-4D34-A238-FCF070792EAB}"/>
          </ac:spMkLst>
        </pc:spChg>
        <pc:picChg chg="mod">
          <ac:chgData name="Nasil Phạm" userId="72956dafe1aa49c0" providerId="LiveId" clId="{0894CD64-8369-4067-BAA2-0A0CE336CA6A}" dt="2021-08-09T23:19:59.485" v="47" actId="1076"/>
          <ac:picMkLst>
            <pc:docMk/>
            <pc:sldMk cId="822077034" sldId="297"/>
            <ac:picMk id="4" creationId="{2F8F5AE7-2AE5-4DF9-9F6A-9BF9BB532003}"/>
          </ac:picMkLst>
        </pc:picChg>
        <pc:picChg chg="mod">
          <ac:chgData name="Nasil Phạm" userId="72956dafe1aa49c0" providerId="LiveId" clId="{0894CD64-8369-4067-BAA2-0A0CE336CA6A}" dt="2021-08-09T23:20:13.189" v="53" actId="1076"/>
          <ac:picMkLst>
            <pc:docMk/>
            <pc:sldMk cId="822077034" sldId="297"/>
            <ac:picMk id="5" creationId="{2A504D4C-6437-435E-B61A-7DFF0716D300}"/>
          </ac:picMkLst>
        </pc:picChg>
      </pc:sldChg>
      <pc:sldChg chg="add">
        <pc:chgData name="Nasil Phạm" userId="72956dafe1aa49c0" providerId="LiveId" clId="{0894CD64-8369-4067-BAA2-0A0CE336CA6A}" dt="2021-08-09T09:28:52.323" v="18"/>
        <pc:sldMkLst>
          <pc:docMk/>
          <pc:sldMk cId="1510731552" sldId="517"/>
        </pc:sldMkLst>
      </pc:sldChg>
      <pc:sldChg chg="new">
        <pc:chgData name="Nasil Phạm" userId="72956dafe1aa49c0" providerId="LiveId" clId="{0894CD64-8369-4067-BAA2-0A0CE336CA6A}" dt="2021-08-09T09:29:40.601" v="19" actId="680"/>
        <pc:sldMkLst>
          <pc:docMk/>
          <pc:sldMk cId="483582440" sldId="518"/>
        </pc:sldMkLst>
      </pc:sldChg>
      <pc:sldMasterChg chg="addSp modSp mod modSldLayout">
        <pc:chgData name="Nasil Phạm" userId="72956dafe1aa49c0" providerId="LiveId" clId="{0894CD64-8369-4067-BAA2-0A0CE336CA6A}" dt="2021-08-09T09:28:18.977" v="17" actId="20577"/>
        <pc:sldMasterMkLst>
          <pc:docMk/>
          <pc:sldMasterMk cId="1144364908" sldId="2147483648"/>
        </pc:sldMasterMkLst>
        <pc:spChg chg="add mod">
          <ac:chgData name="Nasil Phạm" userId="72956dafe1aa49c0" providerId="LiveId" clId="{0894CD64-8369-4067-BAA2-0A0CE336CA6A}" dt="2021-08-09T09:28:05.577" v="7" actId="1036"/>
          <ac:spMkLst>
            <pc:docMk/>
            <pc:sldMasterMk cId="1144364908" sldId="2147483648"/>
            <ac:spMk id="8" creationId="{B2BA7E7B-B379-4505-BFE8-5E52C48E1A99}"/>
          </ac:spMkLst>
        </pc:spChg>
        <pc:picChg chg="add mod">
          <ac:chgData name="Nasil Phạm" userId="72956dafe1aa49c0" providerId="LiveId" clId="{0894CD64-8369-4067-BAA2-0A0CE336CA6A}" dt="2021-08-09T09:28:01.764" v="2"/>
          <ac:picMkLst>
            <pc:docMk/>
            <pc:sldMasterMk cId="1144364908" sldId="2147483648"/>
            <ac:picMk id="7" creationId="{2BFCC79B-23C4-41B6-8B13-511E912B6850}"/>
          </ac:picMkLst>
        </pc:picChg>
        <pc:picChg chg="add mod">
          <ac:chgData name="Nasil Phạm" userId="72956dafe1aa49c0" providerId="LiveId" clId="{0894CD64-8369-4067-BAA2-0A0CE336CA6A}" dt="2021-08-09T09:28:01.764" v="2"/>
          <ac:picMkLst>
            <pc:docMk/>
            <pc:sldMasterMk cId="1144364908" sldId="2147483648"/>
            <ac:picMk id="9" creationId="{11269A1B-F2A1-45F6-AB14-7C99D8D53134}"/>
          </ac:picMkLst>
        </pc:picChg>
        <pc:sldLayoutChg chg="modSp mod">
          <pc:chgData name="Nasil Phạm" userId="72956dafe1aa49c0" providerId="LiveId" clId="{0894CD64-8369-4067-BAA2-0A0CE336CA6A}" dt="2021-08-09T09:28:18.977" v="17" actId="20577"/>
          <pc:sldLayoutMkLst>
            <pc:docMk/>
            <pc:sldMasterMk cId="1144364908" sldId="2147483648"/>
            <pc:sldLayoutMk cId="1534765532" sldId="2147483660"/>
          </pc:sldLayoutMkLst>
          <pc:spChg chg="mod">
            <ac:chgData name="Nasil Phạm" userId="72956dafe1aa49c0" providerId="LiveId" clId="{0894CD64-8369-4067-BAA2-0A0CE336CA6A}" dt="2021-08-09T09:28:18.977" v="17" actId="20577"/>
            <ac:spMkLst>
              <pc:docMk/>
              <pc:sldMasterMk cId="1144364908" sldId="2147483648"/>
              <pc:sldLayoutMk cId="1534765532" sldId="2147483660"/>
              <ac:spMk id="20" creationId="{4031702D-1C58-49CA-A7CB-B4EF0021C8A3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xmlns="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xmlns="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Starter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1: Vocabulary</a:t>
            </a:r>
          </a:p>
        </p:txBody>
      </p:sp>
    </p:spTree>
    <p:extLst>
      <p:ext uri="{BB962C8B-B14F-4D97-AF65-F5344CB8AC3E}">
        <p14:creationId xmlns:p14="http://schemas.microsoft.com/office/powerpoint/2010/main" val="153476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17/9/2021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17/9/2021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60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17/9/2021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1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1973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xmlns="" id="{6F61F351-24F8-498C-9FA8-84D971F1CA1E}"/>
              </a:ext>
            </a:extLst>
          </p:cNvPr>
          <p:cNvSpPr/>
          <p:nvPr userDrawn="1"/>
        </p:nvSpPr>
        <p:spPr>
          <a:xfrm>
            <a:off x="4929161" y="-9525"/>
            <a:ext cx="7284371" cy="685969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593B40A-628B-46CA-8D14-462832F631E1}"/>
              </a:ext>
            </a:extLst>
          </p:cNvPr>
          <p:cNvCxnSpPr/>
          <p:nvPr userDrawn="1"/>
        </p:nvCxnSpPr>
        <p:spPr>
          <a:xfrm>
            <a:off x="8849293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D391D82-AF92-4636-BFFA-41B71BA637A6}"/>
              </a:ext>
            </a:extLst>
          </p:cNvPr>
          <p:cNvCxnSpPr/>
          <p:nvPr userDrawn="1"/>
        </p:nvCxnSpPr>
        <p:spPr>
          <a:xfrm>
            <a:off x="6643044" y="4193694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3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699" y="5200650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36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2" y="624716"/>
            <a:ext cx="5740592" cy="5063542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xmlns="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xmlns="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xmlns="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xmlns="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xmlns="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xmlns="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xmlns="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xmlns="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xmlns="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xmlns="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xmlns="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xmlns="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xmlns="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xmlns="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xmlns="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xmlns="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xmlns="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xmlns="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xmlns="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xmlns="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xmlns="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xmlns="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xmlns="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xmlns="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xmlns="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xmlns="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xmlns="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xmlns="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xmlns="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xmlns="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xmlns="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xmlns="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xmlns="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xmlns="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xmlns="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xmlns="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xmlns="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xmlns="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xmlns="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xmlns="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xmlns="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xmlns="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xmlns="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xmlns="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xmlns="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xmlns="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xmlns="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xmlns="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xmlns="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xmlns="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xmlns="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xmlns="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xmlns="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xmlns="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xmlns="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xmlns="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xmlns="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xmlns="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xmlns="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xmlns="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xmlns="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xmlns="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xmlns="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xmlns="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xmlns="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xmlns="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xmlns="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xmlns="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xmlns="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xmlns="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xmlns="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xmlns="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xmlns="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xmlns="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xmlns="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xmlns="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xmlns="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xmlns="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xmlns="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xmlns="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xmlns="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xmlns="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xmlns="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xmlns="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xmlns="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xmlns="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xmlns="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xmlns="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xmlns="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xmlns="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xmlns="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xmlns="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xmlns="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xmlns="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xmlns="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xmlns="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xmlns="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xmlns="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xmlns="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xmlns="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xmlns="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xmlns="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xmlns="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xmlns="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xmlns="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xmlns="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xmlns="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xmlns="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xmlns="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xmlns="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xmlns="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xmlns="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xmlns="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xmlns="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xmlns="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xmlns="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xmlns="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xmlns="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xmlns="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xmlns="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xmlns="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xmlns="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xmlns="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xmlns="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xmlns="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xmlns="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xmlns="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xmlns="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xmlns="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xmlns="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xmlns="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xmlns="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xmlns="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xmlns="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xmlns="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xmlns="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xmlns="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xmlns="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xmlns="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xmlns="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8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82E97E7C-E46C-4458-B149-EC26E29B93C4}"/>
              </a:ext>
            </a:extLst>
          </p:cNvPr>
          <p:cNvSpPr txBox="1"/>
          <p:nvPr userDrawn="1"/>
        </p:nvSpPr>
        <p:spPr>
          <a:xfrm>
            <a:off x="2773872" y="3723370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xmlns="" id="{B0C57034-40A2-4E21-965F-C85E6D59ABD7}"/>
              </a:ext>
            </a:extLst>
          </p:cNvPr>
          <p:cNvCxnSpPr/>
          <p:nvPr userDrawn="1"/>
        </p:nvCxnSpPr>
        <p:spPr>
          <a:xfrm>
            <a:off x="5424750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xmlns="" id="{26F6C491-FFB7-4DB1-970E-AB5F3988B272}"/>
              </a:ext>
            </a:extLst>
          </p:cNvPr>
          <p:cNvCxnSpPr/>
          <p:nvPr userDrawn="1"/>
        </p:nvCxnSpPr>
        <p:spPr>
          <a:xfrm>
            <a:off x="3782555" y="2457422"/>
            <a:ext cx="4623714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xmlns="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3" y="4570562"/>
            <a:ext cx="10377281" cy="46899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62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1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17/9/2021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5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17/9/2021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7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17/9/2021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7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17/9/2021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6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17/9/2021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5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17/9/2021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5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17/9/2021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2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9147-AAF8-4FA5-A381-A3FDD6B2E943}" type="datetimeFigureOut">
              <a:rPr lang="en-US" smtClean="0"/>
              <a:t>17/9/2021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4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9147-AAF8-4FA5-A381-A3FDD6B2E943}" type="datetimeFigureOut">
              <a:rPr lang="en-US" smtClean="0"/>
              <a:t>17/9/2021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D3A14-FF57-482E-9E4D-A36244C5CD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xmlns="" id="{2BFCC79B-23C4-41B6-8B13-511E912B68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BA7E7B-B379-4505-BFE8-5E52C48E1A99}"/>
              </a:ext>
            </a:extLst>
          </p:cNvPr>
          <p:cNvSpPr txBox="1"/>
          <p:nvPr userDrawn="1"/>
        </p:nvSpPr>
        <p:spPr>
          <a:xfrm>
            <a:off x="838200" y="6362058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xmlns="" id="{11269A1B-F2A1-45F6-AB14-7C99D8D5313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6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0" y="209864"/>
            <a:ext cx="765156" cy="715414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8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73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109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217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326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434" indent="0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2714A897-C919-4514-88B9-676A04D095BB}"/>
              </a:ext>
            </a:extLst>
          </p:cNvPr>
          <p:cNvSpPr/>
          <p:nvPr/>
        </p:nvSpPr>
        <p:spPr>
          <a:xfrm>
            <a:off x="192742" y="161366"/>
            <a:ext cx="11806519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xmlns="" id="{425A2B15-4E03-4832-8460-F0FBDCDE3247}"/>
              </a:ext>
            </a:extLst>
          </p:cNvPr>
          <p:cNvSpPr/>
          <p:nvPr/>
        </p:nvSpPr>
        <p:spPr>
          <a:xfrm>
            <a:off x="1590" y="5150225"/>
            <a:ext cx="2023783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xmlns="" id="{9308845E-2FD0-42E9-9045-89A50F547BA6}"/>
              </a:ext>
            </a:extLst>
          </p:cNvPr>
          <p:cNvSpPr/>
          <p:nvPr/>
        </p:nvSpPr>
        <p:spPr>
          <a:xfrm>
            <a:off x="397345" y="4625789"/>
            <a:ext cx="2414681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xmlns="" id="{BD0FB786-EB24-4DF8-9871-550689A068C7}"/>
              </a:ext>
            </a:extLst>
          </p:cNvPr>
          <p:cNvSpPr/>
          <p:nvPr/>
        </p:nvSpPr>
        <p:spPr>
          <a:xfrm rot="10800000">
            <a:off x="10393364" y="2"/>
            <a:ext cx="1863353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xmlns="" id="{C7D61BE8-CE59-4E6A-A3D8-16E6062876BC}"/>
              </a:ext>
            </a:extLst>
          </p:cNvPr>
          <p:cNvSpPr/>
          <p:nvPr/>
        </p:nvSpPr>
        <p:spPr>
          <a:xfrm rot="10800000">
            <a:off x="9375497" y="1"/>
            <a:ext cx="2414681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CE8DA267-AB60-4713-9C52-58A82B4CC1E8}"/>
              </a:ext>
            </a:extLst>
          </p:cNvPr>
          <p:cNvSpPr/>
          <p:nvPr/>
        </p:nvSpPr>
        <p:spPr>
          <a:xfrm>
            <a:off x="5836583" y="3121819"/>
            <a:ext cx="5729476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867C7404-A748-4111-895B-6A7BA0BCAC03}"/>
              </a:ext>
            </a:extLst>
          </p:cNvPr>
          <p:cNvSpPr/>
          <p:nvPr/>
        </p:nvSpPr>
        <p:spPr>
          <a:xfrm>
            <a:off x="6913377" y="4453499"/>
            <a:ext cx="4652683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0EF3C86-9824-4AB2-B9A8-0027C6E84EC0}"/>
              </a:ext>
            </a:extLst>
          </p:cNvPr>
          <p:cNvSpPr txBox="1"/>
          <p:nvPr/>
        </p:nvSpPr>
        <p:spPr>
          <a:xfrm>
            <a:off x="6324601" y="3255999"/>
            <a:ext cx="453165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giảng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điện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tử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823AA877-8952-4656-ABE2-86CA6848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65" y="285187"/>
            <a:ext cx="3700463" cy="494347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1D5886AF-0C93-4B34-BCAD-99EC2DED7A6D}"/>
              </a:ext>
            </a:extLst>
          </p:cNvPr>
          <p:cNvSpPr/>
          <p:nvPr/>
        </p:nvSpPr>
        <p:spPr>
          <a:xfrm>
            <a:off x="3351214" y="5390027"/>
            <a:ext cx="1927412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xmlns="" id="{D3046F4E-F082-46D5-A23C-1F10C0A376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14" y="5397904"/>
            <a:ext cx="1248813" cy="780293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xmlns="" id="{D346AD21-454F-4EB2-822A-FA844461405B}"/>
              </a:ext>
            </a:extLst>
          </p:cNvPr>
          <p:cNvSpPr txBox="1">
            <a:spLocks/>
          </p:cNvSpPr>
          <p:nvPr/>
        </p:nvSpPr>
        <p:spPr>
          <a:xfrm>
            <a:off x="6992619" y="4495098"/>
            <a:ext cx="5006640" cy="659935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8283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Unit Starter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91DEB3F-34F5-4025-B33F-4BEEA04B8A90}"/>
              </a:ext>
            </a:extLst>
          </p:cNvPr>
          <p:cNvSpPr/>
          <p:nvPr/>
        </p:nvSpPr>
        <p:spPr>
          <a:xfrm>
            <a:off x="7961245" y="5135793"/>
            <a:ext cx="360481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1BB7FB6A-886E-434F-A8A1-983717B969B5}"/>
              </a:ext>
            </a:extLst>
          </p:cNvPr>
          <p:cNvSpPr txBox="1">
            <a:spLocks/>
          </p:cNvSpPr>
          <p:nvPr/>
        </p:nvSpPr>
        <p:spPr>
          <a:xfrm>
            <a:off x="8092041" y="5188186"/>
            <a:ext cx="4035947" cy="489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1: Vocabulary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0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252" y="1570710"/>
            <a:ext cx="8714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u="sng" dirty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: My mother </a:t>
            </a:r>
            <a:r>
              <a:rPr lang="en-US" sz="4400" b="1" i="1" u="sng" dirty="0">
                <a:solidFill>
                  <a:schemeClr val="accent2">
                    <a:lumMod val="75000"/>
                  </a:schemeClr>
                </a:solidFill>
              </a:rPr>
              <a:t>is good at 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cooking.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79" y="801269"/>
            <a:ext cx="5746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Be good at:  </a:t>
            </a:r>
            <a:endParaRPr lang="en-US" altLang="en-US" sz="4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252" y="3653289"/>
            <a:ext cx="115315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u="sng" dirty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: I </a:t>
            </a:r>
            <a:r>
              <a:rPr lang="en-US" sz="4400" b="1" i="1" u="sng" dirty="0">
                <a:solidFill>
                  <a:schemeClr val="accent2">
                    <a:lumMod val="75000"/>
                  </a:schemeClr>
                </a:solidFill>
              </a:rPr>
              <a:t>am interested in 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playing video games.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79" y="2499127"/>
            <a:ext cx="5746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Be interested in:  </a:t>
            </a:r>
            <a:endParaRPr lang="en-US" altLang="en-US" sz="4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" y="71078"/>
            <a:ext cx="5746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New words</a:t>
            </a:r>
          </a:p>
        </p:txBody>
      </p:sp>
    </p:spTree>
    <p:extLst>
      <p:ext uri="{BB962C8B-B14F-4D97-AF65-F5344CB8AC3E}">
        <p14:creationId xmlns:p14="http://schemas.microsoft.com/office/powerpoint/2010/main" val="20248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y Favorite Things Song | What's Your Favourite...? Kids Song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655"/>
            <a:ext cx="10172700" cy="572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1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252" y="1570710"/>
            <a:ext cx="8714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u="sng" dirty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: My mother </a:t>
            </a:r>
            <a:r>
              <a:rPr lang="en-US" sz="4800" b="1" i="1" u="sng" dirty="0">
                <a:solidFill>
                  <a:schemeClr val="accent2">
                    <a:lumMod val="75000"/>
                  </a:schemeClr>
                </a:solidFill>
              </a:rPr>
              <a:t>is good at 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cooking.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79" y="801269"/>
            <a:ext cx="5746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800" b="1" dirty="0">
                <a:solidFill>
                  <a:prstClr val="black"/>
                </a:solidFill>
              </a:rPr>
              <a:t>Be good at:  </a:t>
            </a:r>
            <a:endParaRPr lang="en-US" altLang="en-US" sz="4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252" y="3427544"/>
            <a:ext cx="11531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u="sng" dirty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: I </a:t>
            </a:r>
            <a:r>
              <a:rPr lang="en-US" sz="4800" b="1" i="1" u="sng" dirty="0">
                <a:solidFill>
                  <a:schemeClr val="accent2">
                    <a:lumMod val="75000"/>
                  </a:schemeClr>
                </a:solidFill>
              </a:rPr>
              <a:t>am interested in </a:t>
            </a:r>
            <a:r>
              <a:rPr lang="en-US" sz="4800" i="1" dirty="0">
                <a:solidFill>
                  <a:schemeClr val="accent2">
                    <a:lumMod val="75000"/>
                  </a:schemeClr>
                </a:solidFill>
              </a:rPr>
              <a:t>playing video games.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79" y="2499127"/>
            <a:ext cx="10369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800" b="1" dirty="0">
                <a:solidFill>
                  <a:prstClr val="black"/>
                </a:solidFill>
              </a:rPr>
              <a:t>Be interested in: 		</a:t>
            </a:r>
            <a:r>
              <a:rPr lang="en-US" altLang="en-US" sz="4800" dirty="0">
                <a:solidFill>
                  <a:srgbClr val="7030A0"/>
                </a:solidFill>
              </a:rPr>
              <a:t>/ˈ</a:t>
            </a:r>
            <a:r>
              <a:rPr lang="en-US" altLang="en-US" sz="4800" dirty="0" err="1">
                <a:solidFill>
                  <a:srgbClr val="7030A0"/>
                </a:solidFill>
              </a:rPr>
              <a:t>ɪn.trɪ.stɪd</a:t>
            </a:r>
            <a:r>
              <a:rPr lang="en-US" altLang="en-US" sz="4800" dirty="0">
                <a:solidFill>
                  <a:srgbClr val="7030A0"/>
                </a:solidFill>
              </a:rPr>
              <a:t>/           </a:t>
            </a:r>
            <a:endParaRPr lang="en-US" altLang="en-US" sz="48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78" y="4634457"/>
            <a:ext cx="9765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800" b="1" dirty="0">
                <a:solidFill>
                  <a:prstClr val="black"/>
                </a:solidFill>
              </a:rPr>
              <a:t>favorite (n)        </a:t>
            </a:r>
            <a:r>
              <a:rPr lang="en-US" altLang="en-US" sz="4800" dirty="0">
                <a:solidFill>
                  <a:prstClr val="black"/>
                </a:solidFill>
              </a:rPr>
              <a:t> 		</a:t>
            </a:r>
            <a:r>
              <a:rPr lang="en-US" altLang="en-US" sz="4800" dirty="0">
                <a:solidFill>
                  <a:srgbClr val="7030A0"/>
                </a:solidFill>
              </a:rPr>
              <a:t>/ˈ</a:t>
            </a:r>
            <a:r>
              <a:rPr lang="en-US" altLang="en-US" sz="4800" dirty="0" err="1">
                <a:solidFill>
                  <a:srgbClr val="7030A0"/>
                </a:solidFill>
              </a:rPr>
              <a:t>feɪ.vər.ət</a:t>
            </a:r>
            <a:r>
              <a:rPr lang="en-US" altLang="en-US" sz="4800" dirty="0">
                <a:solidFill>
                  <a:srgbClr val="7030A0"/>
                </a:solidFill>
              </a:rPr>
              <a:t>/ </a:t>
            </a:r>
            <a:endParaRPr lang="en-US" altLang="en-US" sz="48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2499" y="5465454"/>
            <a:ext cx="10308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dirty="0">
                <a:solidFill>
                  <a:prstClr val="black"/>
                </a:solidFill>
              </a:rPr>
              <a:t>a person or thing that is best liked</a:t>
            </a:r>
            <a:endParaRPr lang="en-US" altLang="en-US" sz="48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" y="71078"/>
            <a:ext cx="5746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New words</a:t>
            </a:r>
          </a:p>
        </p:txBody>
      </p:sp>
    </p:spTree>
    <p:extLst>
      <p:ext uri="{BB962C8B-B14F-4D97-AF65-F5344CB8AC3E}">
        <p14:creationId xmlns:p14="http://schemas.microsoft.com/office/powerpoint/2010/main" val="30086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873" y="375700"/>
            <a:ext cx="119542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Hi! I’m Kate. I’m twelve and I’m from Oxford in the UK. I’m into sport and I’m good at basketball. Apart from sport, I like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 and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 online. I’m not interested in shopping. This is my brother Jack. Jack isn’t into sport. He’s into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 and his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favourites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football games. Jack isn’t on his computer twenty-four hours a day – he and his friends like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 , but they aren’t very good!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1063" y="1461726"/>
            <a:ext cx="199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9339" y="1491100"/>
            <a:ext cx="2586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chatting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749" y="3429000"/>
            <a:ext cx="428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video games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8347" y="4716892"/>
            <a:ext cx="4361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skateboarding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719" y="0"/>
            <a:ext cx="535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Memorandum" panose="020B7200000000000000" pitchFamily="34" charset="0"/>
              </a:rPr>
              <a:t>Exercise 2 (P.6)</a:t>
            </a:r>
          </a:p>
        </p:txBody>
      </p:sp>
      <p:pic>
        <p:nvPicPr>
          <p:cNvPr id="2" name="Friends Plus for Vietnam G6 SB Track 1.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78199" y="1477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632" y="1054041"/>
            <a:ext cx="1171073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parents, Jen and Ed, like books and they’re into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…………….My mum is interested in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…………………and her photos are really good. Our mum and dad are good at 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 . Italian food is their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you and your family? What are your hobbies and interests?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3135" y="1518977"/>
            <a:ext cx="2356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6064" y="2135565"/>
            <a:ext cx="3414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photography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6462" y="2786983"/>
            <a:ext cx="3414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cooking</a:t>
            </a:r>
          </a:p>
        </p:txBody>
      </p:sp>
      <p:pic>
        <p:nvPicPr>
          <p:cNvPr id="2" name="Friends Plus for Vietnam G6 SB Track 1.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1599" y="1326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8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14" y="-23813"/>
            <a:ext cx="11015003" cy="6905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533" y="2120469"/>
            <a:ext cx="199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00933" y="2120469"/>
            <a:ext cx="199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cycling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995" y="3120757"/>
            <a:ext cx="5603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films and watching TV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0964" y="3059201"/>
            <a:ext cx="2475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reading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909" y="4093330"/>
            <a:ext cx="703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shopping and meeting friends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0029" y="4053835"/>
            <a:ext cx="4876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chatting online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8322" y="5004348"/>
            <a:ext cx="4876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skateboarding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6711" y="4993739"/>
            <a:ext cx="1238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59547" y="5932471"/>
            <a:ext cx="3536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animals, dogs</a:t>
            </a:r>
          </a:p>
        </p:txBody>
      </p:sp>
      <p:pic>
        <p:nvPicPr>
          <p:cNvPr id="14" name="Friends Plus for Vietnam G6 SB Track 1.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5015" y="186926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68512" y="-23813"/>
            <a:ext cx="5353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.VnMemorandum" panose="020B7200000000000000" pitchFamily="34" charset="0"/>
              </a:rPr>
              <a:t>Exercise 3 (P.6)</a:t>
            </a:r>
          </a:p>
        </p:txBody>
      </p:sp>
    </p:spTree>
    <p:extLst>
      <p:ext uri="{BB962C8B-B14F-4D97-AF65-F5344CB8AC3E}">
        <p14:creationId xmlns:p14="http://schemas.microsoft.com/office/powerpoint/2010/main" val="311167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61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781" y="0"/>
            <a:ext cx="5353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Memorandum" panose="020B7200000000000000" pitchFamily="34" charset="0"/>
              </a:rPr>
              <a:t>Exercise 4 (P.6)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8340" y="1905066"/>
            <a:ext cx="97424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1. What is your hobby?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2. What do you like doing?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3. Do you play any sports?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4. What sort of hobbies do you have?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640079" y="801269"/>
            <a:ext cx="9975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prstClr val="black"/>
                </a:solidFill>
              </a:rPr>
              <a:t>Talking about hobbies and interests.</a:t>
            </a:r>
          </a:p>
        </p:txBody>
      </p:sp>
    </p:spTree>
    <p:extLst>
      <p:ext uri="{BB962C8B-B14F-4D97-AF65-F5344CB8AC3E}">
        <p14:creationId xmlns:p14="http://schemas.microsoft.com/office/powerpoint/2010/main" val="1930586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9590" y="318664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5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643494" y="928264"/>
            <a:ext cx="113085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buFontTx/>
              <a:buAutoNum type="arabicPeriod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Learn new words and grammar of the today lesson. </a:t>
            </a:r>
          </a:p>
          <a:p>
            <a:pPr lvl="0" indent="457200">
              <a:buFontTx/>
              <a:buAutoNum type="arabicPeriod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Finish the exercise.</a:t>
            </a:r>
          </a:p>
          <a:p>
            <a:pPr lvl="0" indent="457200">
              <a:buFontTx/>
              <a:buAutoNum type="arabicPeriod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Prepare for the next lesson - Language focus: the Verb " To be“</a:t>
            </a:r>
          </a:p>
          <a:p>
            <a:pPr lvl="0">
              <a:defRPr/>
            </a:pPr>
            <a:r>
              <a:rPr lang="en-US" sz="4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What are the 3 forms of the verb to be in present?   </a:t>
            </a:r>
          </a:p>
        </p:txBody>
      </p:sp>
    </p:spTree>
    <p:extLst>
      <p:ext uri="{BB962C8B-B14F-4D97-AF65-F5344CB8AC3E}">
        <p14:creationId xmlns:p14="http://schemas.microsoft.com/office/powerpoint/2010/main" val="106560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2243" y="239150"/>
            <a:ext cx="11929848" cy="6618850"/>
            <a:chOff x="102243" y="239150"/>
            <a:chExt cx="11929848" cy="6618850"/>
          </a:xfrm>
        </p:grpSpPr>
        <p:pic>
          <p:nvPicPr>
            <p:cNvPr id="3" name="Picture 4" descr="Facts about Skateboarding for Kids | DK Find Ou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436" y="3429000"/>
              <a:ext cx="4659655" cy="3106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Premium Vector | Males enjoying free time activities collecti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" t="4445" r="46828" b="52077"/>
            <a:stretch/>
          </p:blipFill>
          <p:spPr bwMode="auto">
            <a:xfrm>
              <a:off x="4115662" y="3561511"/>
              <a:ext cx="3256774" cy="3100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Shoreline Gallery | Things to Do | Lunenburg Reg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43" y="2857499"/>
              <a:ext cx="4762500" cy="4000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Free Vector | Collection of people enjoying their free tim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76" r="44098" b="7723"/>
            <a:stretch/>
          </p:blipFill>
          <p:spPr bwMode="auto">
            <a:xfrm>
              <a:off x="102243" y="239150"/>
              <a:ext cx="3865299" cy="2855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912782" y="347995"/>
              <a:ext cx="7846827" cy="1200329"/>
            </a:xfrm>
            <a:prstGeom prst="rect">
              <a:avLst/>
            </a:prstGeom>
            <a:noFill/>
            <a:ln>
              <a:noFill/>
            </a:ln>
            <a:effectLst>
              <a:glow rad="19050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STARTER UNIT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07196" y="1467507"/>
              <a:ext cx="71156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70C0"/>
                  </a:solidFill>
                  <a:latin typeface="Arial Rounded MT Bold" panose="020F0704030504030204" pitchFamily="34" charset="0"/>
                </a:rPr>
                <a:t>Lesson 1</a:t>
              </a:r>
            </a:p>
            <a:p>
              <a:pPr algn="ctr"/>
              <a:r>
                <a:rPr lang="en-US" sz="4800" dirty="0">
                  <a:latin typeface="Arial Rounded MT Bold" panose="020F0704030504030204" pitchFamily="34" charset="0"/>
                </a:rPr>
                <a:t>Vocabulary – Free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749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-What do you do in your free time---Tiếng Anh lớp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mium Vector | Males enjoying free time activities colle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7" t="53339" r="5987" b="5891"/>
          <a:stretch/>
        </p:blipFill>
        <p:spPr bwMode="auto">
          <a:xfrm>
            <a:off x="8051180" y="2221639"/>
            <a:ext cx="4140820" cy="444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2956" y="2506043"/>
            <a:ext cx="77948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6000" b="1" dirty="0">
                <a:solidFill>
                  <a:srgbClr val="0070C0"/>
                </a:solidFill>
              </a:rPr>
              <a:t>What do you do </a:t>
            </a:r>
          </a:p>
          <a:p>
            <a:pPr algn="r"/>
            <a:r>
              <a:rPr lang="en-US" altLang="en-US" sz="6000" b="1" dirty="0">
                <a:solidFill>
                  <a:srgbClr val="0070C0"/>
                </a:solidFill>
              </a:rPr>
              <a:t>in your free time?</a:t>
            </a:r>
            <a:endParaRPr lang="en-US" altLang="en-US" sz="6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0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" y="71078"/>
            <a:ext cx="5746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.VnMemorandum" panose="020B7200000000000000" pitchFamily="34" charset="0"/>
              </a:rPr>
              <a:t>New words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79" y="801269"/>
            <a:ext cx="5746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Skateboarding </a:t>
            </a:r>
            <a:r>
              <a:rPr lang="en-US" altLang="en-US" sz="4400" dirty="0">
                <a:solidFill>
                  <a:prstClr val="black"/>
                </a:solidFill>
              </a:rPr>
              <a:t>(n)</a:t>
            </a:r>
            <a:r>
              <a:rPr lang="en-US" altLang="en-US" sz="4400" b="1" dirty="0">
                <a:solidFill>
                  <a:prstClr val="black"/>
                </a:solidFill>
              </a:rPr>
              <a:t> </a:t>
            </a:r>
            <a:endParaRPr lang="en-US" altLang="en-US" sz="4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Facts about Skateboarding for Kids | DK Find 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30" y="1672897"/>
            <a:ext cx="6610539" cy="4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9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252" y="1570710"/>
            <a:ext cx="11493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u="sng" dirty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: She's taking an evening class in </a:t>
            </a:r>
            <a:r>
              <a:rPr lang="en-US" sz="4400" b="1" i="1" u="sng" dirty="0">
                <a:solidFill>
                  <a:schemeClr val="accent2">
                    <a:lumMod val="75000"/>
                  </a:schemeClr>
                </a:solidFill>
              </a:rPr>
              <a:t>photography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79" y="801269"/>
            <a:ext cx="96360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photography</a:t>
            </a:r>
            <a:r>
              <a:rPr lang="en-US" altLang="en-US" sz="4400" dirty="0">
                <a:solidFill>
                  <a:prstClr val="black"/>
                </a:solidFill>
              </a:rPr>
              <a:t>(n)        </a:t>
            </a:r>
            <a:r>
              <a:rPr lang="en-US" altLang="en-US" sz="4400" dirty="0">
                <a:solidFill>
                  <a:srgbClr val="7030A0"/>
                </a:solidFill>
              </a:rPr>
              <a:t>/fəˈtɑː.ɡrə.fi/ </a:t>
            </a:r>
            <a:r>
              <a:rPr lang="en-US" altLang="en-US" sz="4400" b="1" dirty="0">
                <a:solidFill>
                  <a:srgbClr val="7030A0"/>
                </a:solidFill>
              </a:rPr>
              <a:t> </a:t>
            </a:r>
            <a:endParaRPr lang="en-US" altLang="en-US" sz="44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Shoreline Gallery | Things to Do | Lunenburg Reg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62" y="2492063"/>
            <a:ext cx="4317086" cy="362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78" y="2549712"/>
            <a:ext cx="96360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art </a:t>
            </a:r>
            <a:r>
              <a:rPr lang="en-US" altLang="en-US" sz="4400" dirty="0">
                <a:solidFill>
                  <a:prstClr val="black"/>
                </a:solidFill>
              </a:rPr>
              <a:t>(n)        </a:t>
            </a:r>
            <a:r>
              <a:rPr lang="en-US" altLang="en-US" sz="4400" dirty="0">
                <a:solidFill>
                  <a:srgbClr val="7030A0"/>
                </a:solidFill>
              </a:rPr>
              <a:t>/</a:t>
            </a:r>
            <a:r>
              <a:rPr lang="en-US" altLang="en-US" sz="4400" dirty="0" err="1">
                <a:solidFill>
                  <a:srgbClr val="7030A0"/>
                </a:solidFill>
              </a:rPr>
              <a:t>ɑːrt</a:t>
            </a:r>
            <a:r>
              <a:rPr lang="en-US" altLang="en-US" sz="4400" dirty="0">
                <a:solidFill>
                  <a:srgbClr val="7030A0"/>
                </a:solidFill>
              </a:rPr>
              <a:t>/ </a:t>
            </a:r>
            <a:r>
              <a:rPr lang="en-US" altLang="en-US" sz="4400" b="1" dirty="0">
                <a:solidFill>
                  <a:srgbClr val="7030A0"/>
                </a:solidFill>
              </a:rPr>
              <a:t> </a:t>
            </a:r>
            <a:endParaRPr lang="en-US" altLang="en-US" sz="44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78" y="3538847"/>
            <a:ext cx="96360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en-US" sz="4400" b="1" dirty="0">
                <a:solidFill>
                  <a:prstClr val="black"/>
                </a:solidFill>
              </a:rPr>
              <a:t>cycling </a:t>
            </a:r>
            <a:r>
              <a:rPr lang="en-US" altLang="en-US" sz="4400" dirty="0">
                <a:solidFill>
                  <a:prstClr val="black"/>
                </a:solidFill>
              </a:rPr>
              <a:t>(n) 	</a:t>
            </a:r>
            <a:r>
              <a:rPr lang="en-US" altLang="en-US" sz="4400" dirty="0">
                <a:solidFill>
                  <a:srgbClr val="7030A0"/>
                </a:solidFill>
              </a:rPr>
              <a:t>/ˈ</a:t>
            </a:r>
            <a:r>
              <a:rPr lang="en-US" altLang="en-US" sz="4400" dirty="0" err="1">
                <a:solidFill>
                  <a:srgbClr val="7030A0"/>
                </a:solidFill>
              </a:rPr>
              <a:t>saɪ.klɪŋ</a:t>
            </a:r>
            <a:r>
              <a:rPr lang="en-US" altLang="en-US" sz="4400" dirty="0">
                <a:solidFill>
                  <a:srgbClr val="7030A0"/>
                </a:solidFill>
              </a:rPr>
              <a:t>/</a:t>
            </a:r>
            <a:endParaRPr lang="en-US" altLang="en-US" sz="44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9798" y="4308288"/>
            <a:ext cx="5698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the sport of riding </a:t>
            </a:r>
          </a:p>
          <a:p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a bike-show picture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150452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9274"/>
            <a:ext cx="11945891" cy="217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95" y="3326371"/>
            <a:ext cx="11945891" cy="2166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595" y="2593938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chatting online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7595" y="2593938"/>
            <a:ext cx="210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reading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6257" y="5456204"/>
            <a:ext cx="210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52" y="5456203"/>
            <a:ext cx="3407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photography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61024" y="2619107"/>
            <a:ext cx="401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meeting friends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15338" y="5431035"/>
            <a:ext cx="210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cycling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719" y="0"/>
            <a:ext cx="535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Memorandum" panose="020B7200000000000000" pitchFamily="34" charset="0"/>
              </a:rPr>
              <a:t>Exercise 1 (P.6)</a:t>
            </a:r>
          </a:p>
        </p:txBody>
      </p:sp>
      <p:pic>
        <p:nvPicPr>
          <p:cNvPr id="11" name="Friends Plus for Vietnam G6 SB Track 1.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39380" y="130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81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1695"/>
            <a:ext cx="12192000" cy="2262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0" y="3233583"/>
            <a:ext cx="12125420" cy="228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172" y="2627086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 sport 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793" y="5342170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video games 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8557" y="5342169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watching TV 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65403" y="5342168"/>
            <a:ext cx="2116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films 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2253" y="2627086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 animals 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0334" y="2627085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 music  </a:t>
            </a:r>
          </a:p>
        </p:txBody>
      </p:sp>
      <p:pic>
        <p:nvPicPr>
          <p:cNvPr id="6" name="Friends Plus for Vietnam G6 SB Track 1.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604" y="71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3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81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76" y="711201"/>
            <a:ext cx="11977324" cy="2210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0" y="2921527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skateboarding 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4229" y="2921526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 cooking 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15086" y="2921525"/>
            <a:ext cx="375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 shopping  </a:t>
            </a:r>
          </a:p>
        </p:txBody>
      </p:sp>
      <p:pic>
        <p:nvPicPr>
          <p:cNvPr id="6" name="Friends Plus for Vietnam G6 SB Track 1.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8925" y="5965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81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424</Words>
  <Application>Microsoft Office PowerPoint</Application>
  <PresentationFormat>Widescreen</PresentationFormat>
  <Paragraphs>76</Paragraphs>
  <Slides>17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MS Mincho</vt:lpstr>
      <vt:lpstr>.VnMemorandum</vt:lpstr>
      <vt:lpstr>Arial</vt:lpstr>
      <vt:lpstr>Arial Rounded MT Bold</vt:lpstr>
      <vt:lpstr>Calibri</vt:lpstr>
      <vt:lpstr>Calibri Light</vt:lpstr>
      <vt:lpstr>Lato Black</vt:lpstr>
      <vt:lpstr>Lato Bold</vt:lpstr>
      <vt:lpstr>Lato Light</vt:lpstr>
      <vt:lpstr>Times New Roman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Thanh Tong</cp:lastModifiedBy>
  <cp:revision>34</cp:revision>
  <dcterms:created xsi:type="dcterms:W3CDTF">2021-03-31T14:47:02Z</dcterms:created>
  <dcterms:modified xsi:type="dcterms:W3CDTF">2021-09-17T02:50:54Z</dcterms:modified>
</cp:coreProperties>
</file>